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BC900F-4E83-4541-8819-A0C9B9F3705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A75FB038-7F20-4C3D-988A-7F80A281E37B}">
      <dgm:prSet/>
      <dgm:spPr/>
      <dgm:t>
        <a:bodyPr/>
        <a:lstStyle/>
        <a:p>
          <a:r>
            <a:rPr lang="pl-PL"/>
            <a:t>Czy Twój zespół wie z czego go rozliczasz – z efektów czy z działań?</a:t>
          </a:r>
          <a:endParaRPr lang="en-US"/>
        </a:p>
      </dgm:t>
    </dgm:pt>
    <dgm:pt modelId="{F8980390-ED36-42A6-BA03-C3EF1FB4F927}" type="parTrans" cxnId="{52FCB66E-2DF2-4011-A364-9F9A6B90698B}">
      <dgm:prSet/>
      <dgm:spPr/>
      <dgm:t>
        <a:bodyPr/>
        <a:lstStyle/>
        <a:p>
          <a:endParaRPr lang="en-US"/>
        </a:p>
      </dgm:t>
    </dgm:pt>
    <dgm:pt modelId="{AD532505-DA5B-4B14-811F-BDE87891D0A2}" type="sibTrans" cxnId="{52FCB66E-2DF2-4011-A364-9F9A6B90698B}">
      <dgm:prSet/>
      <dgm:spPr/>
      <dgm:t>
        <a:bodyPr/>
        <a:lstStyle/>
        <a:p>
          <a:endParaRPr lang="en-US"/>
        </a:p>
      </dgm:t>
    </dgm:pt>
    <dgm:pt modelId="{3B08E4C1-3A5F-4EFB-B8BD-B69C75732548}">
      <dgm:prSet/>
      <dgm:spPr/>
      <dgm:t>
        <a:bodyPr/>
        <a:lstStyle/>
        <a:p>
          <a:r>
            <a:rPr lang="pl-PL"/>
            <a:t>Jak rozliczasz siebie ze swoich zadań?</a:t>
          </a:r>
          <a:endParaRPr lang="en-US"/>
        </a:p>
      </dgm:t>
    </dgm:pt>
    <dgm:pt modelId="{50FA800A-6BDC-4911-9FAE-766A4FE421A0}" type="parTrans" cxnId="{04764564-EECF-4D37-B059-8735951EB7C2}">
      <dgm:prSet/>
      <dgm:spPr/>
      <dgm:t>
        <a:bodyPr/>
        <a:lstStyle/>
        <a:p>
          <a:endParaRPr lang="en-US"/>
        </a:p>
      </dgm:t>
    </dgm:pt>
    <dgm:pt modelId="{A7154603-FE18-4CC6-9789-1A74F7E1C1A9}" type="sibTrans" cxnId="{04764564-EECF-4D37-B059-8735951EB7C2}">
      <dgm:prSet/>
      <dgm:spPr/>
      <dgm:t>
        <a:bodyPr/>
        <a:lstStyle/>
        <a:p>
          <a:endParaRPr lang="en-US"/>
        </a:p>
      </dgm:t>
    </dgm:pt>
    <dgm:pt modelId="{8E42AFBF-D9C3-4497-8BC7-28E044B3E980}" type="pres">
      <dgm:prSet presAssocID="{07BC900F-4E83-4541-8819-A0C9B9F37058}" presName="root" presStyleCnt="0">
        <dgm:presLayoutVars>
          <dgm:dir/>
          <dgm:resizeHandles val="exact"/>
        </dgm:presLayoutVars>
      </dgm:prSet>
      <dgm:spPr/>
    </dgm:pt>
    <dgm:pt modelId="{0D965694-0BD5-4B56-A301-D4F3DF1EACA1}" type="pres">
      <dgm:prSet presAssocID="{A75FB038-7F20-4C3D-988A-7F80A281E37B}" presName="compNode" presStyleCnt="0"/>
      <dgm:spPr/>
    </dgm:pt>
    <dgm:pt modelId="{A6D1F3B5-8E99-4717-A1C2-E3F687F624C4}" type="pres">
      <dgm:prSet presAssocID="{A75FB038-7F20-4C3D-988A-7F80A281E37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um Set"/>
        </a:ext>
      </dgm:extLst>
    </dgm:pt>
    <dgm:pt modelId="{2E897168-C239-4770-A53F-B513905CAFED}" type="pres">
      <dgm:prSet presAssocID="{A75FB038-7F20-4C3D-988A-7F80A281E37B}" presName="spaceRect" presStyleCnt="0"/>
      <dgm:spPr/>
    </dgm:pt>
    <dgm:pt modelId="{71C4FC0F-3BFF-4E75-AE90-B9473EF09AC9}" type="pres">
      <dgm:prSet presAssocID="{A75FB038-7F20-4C3D-988A-7F80A281E37B}" presName="textRect" presStyleLbl="revTx" presStyleIdx="0" presStyleCnt="2">
        <dgm:presLayoutVars>
          <dgm:chMax val="1"/>
          <dgm:chPref val="1"/>
        </dgm:presLayoutVars>
      </dgm:prSet>
      <dgm:spPr/>
    </dgm:pt>
    <dgm:pt modelId="{2E495374-E6BC-44F0-8155-E0DEAA277EEB}" type="pres">
      <dgm:prSet presAssocID="{AD532505-DA5B-4B14-811F-BDE87891D0A2}" presName="sibTrans" presStyleCnt="0"/>
      <dgm:spPr/>
    </dgm:pt>
    <dgm:pt modelId="{E50B858F-DA2D-4F26-B60E-D10297AB072F}" type="pres">
      <dgm:prSet presAssocID="{3B08E4C1-3A5F-4EFB-B8BD-B69C75732548}" presName="compNode" presStyleCnt="0"/>
      <dgm:spPr/>
    </dgm:pt>
    <dgm:pt modelId="{08C1C733-95A9-4B1E-8172-67A944D137D0}" type="pres">
      <dgm:prSet presAssocID="{3B08E4C1-3A5F-4EFB-B8BD-B69C7573254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A8DB4819-FFEA-4AD3-AB28-015CD8875483}" type="pres">
      <dgm:prSet presAssocID="{3B08E4C1-3A5F-4EFB-B8BD-B69C75732548}" presName="spaceRect" presStyleCnt="0"/>
      <dgm:spPr/>
    </dgm:pt>
    <dgm:pt modelId="{A3E88715-E4BE-4C6C-A528-CF379D2FD7E3}" type="pres">
      <dgm:prSet presAssocID="{3B08E4C1-3A5F-4EFB-B8BD-B69C7573254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5667063-FC05-46D9-9149-42A3A47458D2}" type="presOf" srcId="{A75FB038-7F20-4C3D-988A-7F80A281E37B}" destId="{71C4FC0F-3BFF-4E75-AE90-B9473EF09AC9}" srcOrd="0" destOrd="0" presId="urn:microsoft.com/office/officeart/2018/2/layout/IconLabelList"/>
    <dgm:cxn modelId="{04764564-EECF-4D37-B059-8735951EB7C2}" srcId="{07BC900F-4E83-4541-8819-A0C9B9F37058}" destId="{3B08E4C1-3A5F-4EFB-B8BD-B69C75732548}" srcOrd="1" destOrd="0" parTransId="{50FA800A-6BDC-4911-9FAE-766A4FE421A0}" sibTransId="{A7154603-FE18-4CC6-9789-1A74F7E1C1A9}"/>
    <dgm:cxn modelId="{52FCB66E-2DF2-4011-A364-9F9A6B90698B}" srcId="{07BC900F-4E83-4541-8819-A0C9B9F37058}" destId="{A75FB038-7F20-4C3D-988A-7F80A281E37B}" srcOrd="0" destOrd="0" parTransId="{F8980390-ED36-42A6-BA03-C3EF1FB4F927}" sibTransId="{AD532505-DA5B-4B14-811F-BDE87891D0A2}"/>
    <dgm:cxn modelId="{1178927B-4469-48F3-B9A7-B71D6F0172FA}" type="presOf" srcId="{3B08E4C1-3A5F-4EFB-B8BD-B69C75732548}" destId="{A3E88715-E4BE-4C6C-A528-CF379D2FD7E3}" srcOrd="0" destOrd="0" presId="urn:microsoft.com/office/officeart/2018/2/layout/IconLabelList"/>
    <dgm:cxn modelId="{6D4683BF-8F70-42E7-B9FD-4FB29BA4CC75}" type="presOf" srcId="{07BC900F-4E83-4541-8819-A0C9B9F37058}" destId="{8E42AFBF-D9C3-4497-8BC7-28E044B3E980}" srcOrd="0" destOrd="0" presId="urn:microsoft.com/office/officeart/2018/2/layout/IconLabelList"/>
    <dgm:cxn modelId="{E20DBB81-DB49-4BDC-BC50-FBE91FCB6282}" type="presParOf" srcId="{8E42AFBF-D9C3-4497-8BC7-28E044B3E980}" destId="{0D965694-0BD5-4B56-A301-D4F3DF1EACA1}" srcOrd="0" destOrd="0" presId="urn:microsoft.com/office/officeart/2018/2/layout/IconLabelList"/>
    <dgm:cxn modelId="{E0786248-7F56-4058-ABA4-2C276B810D31}" type="presParOf" srcId="{0D965694-0BD5-4B56-A301-D4F3DF1EACA1}" destId="{A6D1F3B5-8E99-4717-A1C2-E3F687F624C4}" srcOrd="0" destOrd="0" presId="urn:microsoft.com/office/officeart/2018/2/layout/IconLabelList"/>
    <dgm:cxn modelId="{B52D219D-3F18-4451-8163-56F9F8BEE1DF}" type="presParOf" srcId="{0D965694-0BD5-4B56-A301-D4F3DF1EACA1}" destId="{2E897168-C239-4770-A53F-B513905CAFED}" srcOrd="1" destOrd="0" presId="urn:microsoft.com/office/officeart/2018/2/layout/IconLabelList"/>
    <dgm:cxn modelId="{E3DB2634-A519-4415-A35D-1C5BD591F2CB}" type="presParOf" srcId="{0D965694-0BD5-4B56-A301-D4F3DF1EACA1}" destId="{71C4FC0F-3BFF-4E75-AE90-B9473EF09AC9}" srcOrd="2" destOrd="0" presId="urn:microsoft.com/office/officeart/2018/2/layout/IconLabelList"/>
    <dgm:cxn modelId="{CD80BA16-6607-44E5-AB74-5B13CC5107E6}" type="presParOf" srcId="{8E42AFBF-D9C3-4497-8BC7-28E044B3E980}" destId="{2E495374-E6BC-44F0-8155-E0DEAA277EEB}" srcOrd="1" destOrd="0" presId="urn:microsoft.com/office/officeart/2018/2/layout/IconLabelList"/>
    <dgm:cxn modelId="{58601931-C6DE-4C36-8313-EAE71EBA827F}" type="presParOf" srcId="{8E42AFBF-D9C3-4497-8BC7-28E044B3E980}" destId="{E50B858F-DA2D-4F26-B60E-D10297AB072F}" srcOrd="2" destOrd="0" presId="urn:microsoft.com/office/officeart/2018/2/layout/IconLabelList"/>
    <dgm:cxn modelId="{7904AD16-97F4-4124-93E9-DDC99A7CCFF6}" type="presParOf" srcId="{E50B858F-DA2D-4F26-B60E-D10297AB072F}" destId="{08C1C733-95A9-4B1E-8172-67A944D137D0}" srcOrd="0" destOrd="0" presId="urn:microsoft.com/office/officeart/2018/2/layout/IconLabelList"/>
    <dgm:cxn modelId="{71783C3F-D303-4B58-B640-246E249D5FCE}" type="presParOf" srcId="{E50B858F-DA2D-4F26-B60E-D10297AB072F}" destId="{A8DB4819-FFEA-4AD3-AB28-015CD8875483}" srcOrd="1" destOrd="0" presId="urn:microsoft.com/office/officeart/2018/2/layout/IconLabelList"/>
    <dgm:cxn modelId="{07C8056A-1BB7-4917-B00D-79C63369796C}" type="presParOf" srcId="{E50B858F-DA2D-4F26-B60E-D10297AB072F}" destId="{A3E88715-E4BE-4C6C-A528-CF379D2FD7E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1F3B5-8E99-4717-A1C2-E3F687F624C4}">
      <dsp:nvSpPr>
        <dsp:cNvPr id="0" name=""/>
        <dsp:cNvSpPr/>
      </dsp:nvSpPr>
      <dsp:spPr>
        <a:xfrm>
          <a:off x="837523" y="1581215"/>
          <a:ext cx="1270687" cy="12706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4FC0F-3BFF-4E75-AE90-B9473EF09AC9}">
      <dsp:nvSpPr>
        <dsp:cNvPr id="0" name=""/>
        <dsp:cNvSpPr/>
      </dsp:nvSpPr>
      <dsp:spPr>
        <a:xfrm>
          <a:off x="60991" y="3203472"/>
          <a:ext cx="282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Czy Twój zespół wie z czego go rozliczasz – z efektów czy z działań?</a:t>
          </a:r>
          <a:endParaRPr lang="en-US" sz="1700" kern="1200"/>
        </a:p>
      </dsp:txBody>
      <dsp:txXfrm>
        <a:off x="60991" y="3203472"/>
        <a:ext cx="2823750" cy="720000"/>
      </dsp:txXfrm>
    </dsp:sp>
    <dsp:sp modelId="{08C1C733-95A9-4B1E-8172-67A944D137D0}">
      <dsp:nvSpPr>
        <dsp:cNvPr id="0" name=""/>
        <dsp:cNvSpPr/>
      </dsp:nvSpPr>
      <dsp:spPr>
        <a:xfrm>
          <a:off x="4155429" y="1581215"/>
          <a:ext cx="1270687" cy="12706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E88715-E4BE-4C6C-A528-CF379D2FD7E3}">
      <dsp:nvSpPr>
        <dsp:cNvPr id="0" name=""/>
        <dsp:cNvSpPr/>
      </dsp:nvSpPr>
      <dsp:spPr>
        <a:xfrm>
          <a:off x="3378898" y="3203472"/>
          <a:ext cx="282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Jak rozliczasz siebie ze swoich zadań?</a:t>
          </a:r>
          <a:endParaRPr lang="en-US" sz="1700" kern="1200"/>
        </a:p>
      </dsp:txBody>
      <dsp:txXfrm>
        <a:off x="3378898" y="3203472"/>
        <a:ext cx="282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B8BA66-DAF2-4DD5-8D5F-7A4C1A84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2684B4-D130-4F47-A5EB-63E7C9EC9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348EF12-905D-46D1-8573-7E41194F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CCB3330-F97C-4167-A17A-E2706688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FA826E-2822-4E31-B05D-7E56F57D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1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6B8DAB-9CEA-4D1D-A831-72EA8B10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8B987B-C168-4C9F-9DAB-978E49EA9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78DFA9-B620-4389-8598-69CBB003F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F82B316-A677-4320-B1DC-EA072803E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E45CCE-C70D-419C-A1E8-BF920ADB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568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EAB967-46B8-4BF0-B197-202FC3641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4D5B455-1C23-4E77-9C1B-D080BBFB9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5F9FF5-21F2-458B-B899-F0C3BFB04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1A3567-F760-4C61-9542-02D5930DC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B632A4-301E-4858-A510-AD8E998A3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550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9C6F7F-E1D5-4467-8044-17563A0C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82F9CF-6178-4C1B-BC0F-5386115B2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753637A-737E-4EBF-BC6F-718268F51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3E67D66-4AB3-4BAB-958B-4B66750D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5B9A98B-4267-4093-AB3C-F9D85A8C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ADB3E05-F612-41B8-80D6-F901E0FBA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7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59C9D8-5FBD-4DC6-975D-A61E43E9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92BE6B7-45DE-4C22-96C8-5D49EB847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62BD6F-E3CA-4DB5-90BE-F005560DB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273B121-7C74-405B-BCEE-CE98537798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E7F5448-06F9-436A-A37F-BCD061CD4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668EA25-F38B-40A8-A086-FA59FEA7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EDCF617-5F6F-48A0-9D19-6C971CD92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8BB7301-63AD-45FE-BCD3-3F275DDF9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070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68EC86-12F5-4B35-9743-AFBCAFF7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FEF7034-6F00-4F9F-80F9-2C041275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37795FD-C777-4F7E-9430-AAF4CA61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03C8632-A654-40C9-9AD2-2BE0ABC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4291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D913596-A122-4498-AE04-96134385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1618A69-D7DA-4779-8546-630665E41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EA28877-1854-4561-A88D-1AAF040A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548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7ED542-C69D-40F6-807B-EBAD6A68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1DF734-D60F-40A4-AD7C-5B91FD3E4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564092E-8C1D-4AF0-899C-73909A7FB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04C7150-2AD5-4783-89CC-5C248D37B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6D2A70F-FA48-4EAC-9CA5-B47618138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3162123-E037-47E8-B571-96C1722B3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75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898B5-5C83-442C-9117-C95477E18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1587704-D69F-4BBB-977B-04CAAC4311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0C022FA-C304-4F8D-8DB2-FCF52465A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44866DE-DD1E-4C85-993B-408A33FFA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AB0A4E0-8E2E-4F00-B7CF-38B33582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6BD5E7-110A-4E66-B8C5-730E4657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297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097B00-C6B8-4FC4-ABEF-E69952AF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93E060A-FBCB-4944-96ED-69C1DB19E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9FA3D20-3208-4810-8DBC-DDF88DD10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C22838-654F-4E30-ADD8-BAA5E7EE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DF06975-290D-4D08-B6C5-2A7DAC48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106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5CAA48C-CA18-4A47-812C-E5A4EEA63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4ABFB38-FEAE-468C-BCE4-A8D14AFE2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DCE3A5-71D0-4FA5-A99C-6403982D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39B4D16-4B03-49C0-B583-39D2CC3D1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C9A0B03-232D-4A6E-B0B6-7CDCF56A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054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502E545-D783-4BDE-8F27-BBE743BB8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D02C6A3-30A4-45B8-B3DC-E32CCDFE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59B58D-B60B-4A02-8607-3AEC06F26D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99A43-A154-4088-810A-0DF5FA5B7E0A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90CC95-A8FB-4D1F-80DF-7F375B4EE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3CECE5D-30C3-40AB-B2DE-61DFA5A9F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BDBBF-D928-4382-ACD2-D6899CBA11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283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0354608-2C0B-45C8-8C8B-8E3ED2EF5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96B2C2-CD7B-47D2-B3BD-000728F325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" y="10"/>
            <a:ext cx="12191997" cy="6857990"/>
          </a:xfrm>
          <a:prstGeom prst="rect">
            <a:avLst/>
          </a:prstGeom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92C2F191-12EC-4C05-9B39-F995A9CE2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991" y="1680291"/>
            <a:ext cx="7010018" cy="2288225"/>
          </a:xfrm>
        </p:spPr>
        <p:txBody>
          <a:bodyPr>
            <a:normAutofit/>
          </a:bodyPr>
          <a:lstStyle/>
          <a:p>
            <a:pPr algn="l"/>
            <a:r>
              <a:rPr lang="pl-PL" sz="7200"/>
              <a:t>Dyrektorskie</a:t>
            </a:r>
            <a:br>
              <a:rPr lang="pl-PL" sz="7200"/>
            </a:br>
            <a:r>
              <a:rPr lang="pl-PL" sz="7200"/>
              <a:t>tips &amp; tricks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36616321-78CD-4BEC-B6EB-51D0467E0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0991" y="3968516"/>
            <a:ext cx="7010018" cy="785251"/>
          </a:xfrm>
        </p:spPr>
        <p:txBody>
          <a:bodyPr>
            <a:normAutofit/>
          </a:bodyPr>
          <a:lstStyle/>
          <a:p>
            <a:pPr algn="l"/>
            <a:endParaRPr lang="pl-PL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A69EB637-CEDE-43AD-8B65-DDD63C08F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0870" y="2245586"/>
            <a:ext cx="1262906" cy="110826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CDD7DB09-290B-4A1F-BFC1-51ED7C978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33975" y="911082"/>
            <a:ext cx="2048530" cy="1797684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63500" cap="flat">
            <a:solidFill>
              <a:schemeClr val="tx1">
                <a:alpha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B0FAED46-1BF7-48DB-980D-571CD2A30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362936" y="1825453"/>
            <a:ext cx="799094" cy="701243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097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3B20D9-2166-43DE-8141-7A7C7836A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392"/>
            <a:ext cx="3374136" cy="5504688"/>
          </a:xfrm>
        </p:spPr>
        <p:txBody>
          <a:bodyPr>
            <a:normAutofit/>
          </a:bodyPr>
          <a:lstStyle/>
          <a:p>
            <a:r>
              <a:rPr lang="pl-PL"/>
              <a:t>Odpowiedz sobie na pytania</a:t>
            </a:r>
          </a:p>
        </p:txBody>
      </p:sp>
      <p:graphicFrame>
        <p:nvGraphicFramePr>
          <p:cNvPr id="16" name="Symbol zastępczy zawartości 2">
            <a:extLst>
              <a:ext uri="{FF2B5EF4-FFF2-40B4-BE49-F238E27FC236}">
                <a16:creationId xmlns:a16="http://schemas.microsoft.com/office/drawing/2014/main" id="{A11B0AD3-7960-411A-984C-61B04B87A3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11788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21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6D1F3B5-8E99-4717-A1C2-E3F687F62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71C4FC0F-3BFF-4E75-AE90-B9473EF09A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08C1C733-95A9-4B1E-8172-67A944D13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3E88715-E4BE-4C6C-A528-CF379D2FD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A97CCA8B-297B-4B5D-A880-A94946551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pl-PL" sz="3600" dirty="0">
                <a:solidFill>
                  <a:srgbClr val="FFFFFF"/>
                </a:solidFill>
              </a:rPr>
              <a:t>DO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20A0862-CAE0-4E6A-A888-634D4E5BB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r>
              <a:rPr lang="pl-PL" sz="1600" dirty="0"/>
              <a:t>Jeśli chcesz, żeby praca zdalna działała wypracuj relacje partnerskie.</a:t>
            </a:r>
          </a:p>
          <a:p>
            <a:r>
              <a:rPr lang="pl-PL" sz="1600" dirty="0"/>
              <a:t>Szacunek </a:t>
            </a:r>
          </a:p>
          <a:p>
            <a:r>
              <a:rPr lang="pl-PL" sz="1600" dirty="0"/>
              <a:t>Produktywna kontrola:</a:t>
            </a:r>
          </a:p>
          <a:p>
            <a:pPr lvl="1"/>
            <a:r>
              <a:rPr lang="pl-PL" sz="1600" dirty="0"/>
              <a:t>Kontroling poprzez ustalanie konkretnych celów na dany dzień</a:t>
            </a:r>
          </a:p>
          <a:p>
            <a:pPr lvl="1"/>
            <a:r>
              <a:rPr lang="pl-PL" sz="1600" dirty="0"/>
              <a:t>rozliczanie na koniec dnia.</a:t>
            </a:r>
          </a:p>
          <a:p>
            <a:r>
              <a:rPr lang="pl-PL" sz="1600" dirty="0"/>
              <a:t>Jeżeli dzwonisz, pomyśl co zrobić, aby pomóc/zobaczyć, jak im idzie. </a:t>
            </a:r>
          </a:p>
          <a:p>
            <a:r>
              <a:rPr lang="pl-PL" sz="1600" dirty="0"/>
              <a:t>Telefon na koniec dnia buduje też relacje.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719612E-433C-4686-BC90-74A752B77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r>
              <a:rPr lang="pl-PL" sz="1300" dirty="0"/>
              <a:t>Wspólnie planuj:</a:t>
            </a:r>
          </a:p>
          <a:p>
            <a:pPr lvl="1"/>
            <a:r>
              <a:rPr lang="pl-PL" sz="1300" dirty="0"/>
              <a:t>niech pracownik da Ci </a:t>
            </a:r>
            <a:r>
              <a:rPr lang="pl-PL" sz="1300" dirty="0" err="1"/>
              <a:t>checklistę</a:t>
            </a:r>
            <a:r>
              <a:rPr lang="pl-PL" sz="1300" dirty="0"/>
              <a:t> rzeczy, jakie ma dzisiaj w planach</a:t>
            </a:r>
          </a:p>
          <a:p>
            <a:pPr lvl="1"/>
            <a:r>
              <a:rPr lang="pl-PL" sz="1300" dirty="0"/>
              <a:t>pomóż ułożyć mu to w priorytety.</a:t>
            </a:r>
          </a:p>
          <a:p>
            <a:r>
              <a:rPr lang="pl-PL" sz="1300" dirty="0"/>
              <a:t>Użyj elementów metodyk zarządzania, które znasz – zaadaptuj je do zdalności,</a:t>
            </a:r>
          </a:p>
          <a:p>
            <a:r>
              <a:rPr lang="pl-PL" sz="1300" dirty="0"/>
              <a:t>AGILE / </a:t>
            </a:r>
            <a:r>
              <a:rPr lang="pl-PL" sz="1300" dirty="0" err="1"/>
              <a:t>Scrum</a:t>
            </a:r>
            <a:r>
              <a:rPr lang="pl-PL" sz="1300" dirty="0"/>
              <a:t>,</a:t>
            </a:r>
          </a:p>
          <a:p>
            <a:r>
              <a:rPr lang="pl-PL" sz="1300" dirty="0"/>
              <a:t>Wprowadź wspólne planowanie każdego tygodnia</a:t>
            </a:r>
          </a:p>
          <a:p>
            <a:pPr lvl="1"/>
            <a:r>
              <a:rPr lang="pl-PL" sz="1300" dirty="0"/>
              <a:t>co do zrobienia</a:t>
            </a:r>
          </a:p>
          <a:p>
            <a:pPr lvl="1"/>
            <a:r>
              <a:rPr lang="pl-PL" sz="1300" dirty="0"/>
              <a:t>Kto to robi,</a:t>
            </a:r>
          </a:p>
          <a:p>
            <a:pPr lvl="1"/>
            <a:r>
              <a:rPr lang="pl-PL" sz="1300" dirty="0"/>
              <a:t>jaki jest priorytet zadania,</a:t>
            </a:r>
          </a:p>
          <a:p>
            <a:pPr lvl="1"/>
            <a:r>
              <a:rPr lang="pl-PL" sz="1300" dirty="0"/>
              <a:t>procedury pożarowe?</a:t>
            </a:r>
          </a:p>
          <a:p>
            <a:r>
              <a:rPr lang="pl-PL" sz="1300" dirty="0"/>
              <a:t>Wypracuj metody powiadamiania w zależność i od kategorii zdarzeń,</a:t>
            </a:r>
          </a:p>
        </p:txBody>
      </p:sp>
    </p:spTree>
    <p:extLst>
      <p:ext uri="{BB962C8B-B14F-4D97-AF65-F5344CB8AC3E}">
        <p14:creationId xmlns:p14="http://schemas.microsoft.com/office/powerpoint/2010/main" val="305390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A04D01B-236E-42E7-BAA4-E0A9EEA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pl-PL" sz="3600" dirty="0">
                <a:solidFill>
                  <a:srgbClr val="FFFFFF"/>
                </a:solidFill>
              </a:rPr>
              <a:t>DON’T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52EF8E-04BF-407B-9AD2-6DEE6B51E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r>
              <a:rPr lang="pl-PL" sz="1700" dirty="0"/>
              <a:t>Nieproduktywna kontrola:</a:t>
            </a:r>
          </a:p>
          <a:p>
            <a:pPr lvl="1"/>
            <a:r>
              <a:rPr lang="pl-PL" sz="1700" dirty="0"/>
              <a:t>Co robisz?</a:t>
            </a:r>
          </a:p>
          <a:p>
            <a:pPr lvl="1"/>
            <a:r>
              <a:rPr lang="pl-PL" sz="1700" dirty="0"/>
              <a:t>Gdzie jesteś?</a:t>
            </a:r>
          </a:p>
          <a:p>
            <a:r>
              <a:rPr lang="pl-PL" sz="1700" dirty="0"/>
              <a:t>Marnujesz swój czas, demotywujesz pracowników i sprawisz wrażenie, że nie panujesz nad sytuacją. </a:t>
            </a:r>
          </a:p>
          <a:p>
            <a:r>
              <a:rPr lang="pl-PL" sz="1700" dirty="0"/>
              <a:t>Zabawa w policjanta lub, jak kto woli, w Toma i </a:t>
            </a:r>
            <a:r>
              <a:rPr lang="pl-PL" sz="1700" dirty="0" err="1"/>
              <a:t>Jerry’ego</a:t>
            </a:r>
            <a:r>
              <a:rPr lang="pl-PL" sz="1700" dirty="0"/>
              <a:t>, sprawia frajdę, gdy jest zabawą dla przedszkolaków. W pracy obniża efektywność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EF0A45-9535-426F-AE1E-384C255FA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r>
              <a:rPr lang="pl-PL" sz="2000" dirty="0"/>
              <a:t>Pracownik nie może nie wiedzieć rano lub wieczorem poprzedniego dnia, co będzie robić.</a:t>
            </a:r>
          </a:p>
          <a:p>
            <a:r>
              <a:rPr lang="pl-PL" sz="2000" dirty="0"/>
              <a:t>Nawet jeżeli coś sam wymyśli, to mogą to być nieproduktywne działania.</a:t>
            </a:r>
          </a:p>
          <a:p>
            <a:r>
              <a:rPr lang="pl-PL" sz="2000" dirty="0"/>
              <a:t>Tylko po to, by cokolwiek pokazać i nie dostać po uszach</a:t>
            </a:r>
          </a:p>
        </p:txBody>
      </p:sp>
    </p:spTree>
    <p:extLst>
      <p:ext uri="{BB962C8B-B14F-4D97-AF65-F5344CB8AC3E}">
        <p14:creationId xmlns:p14="http://schemas.microsoft.com/office/powerpoint/2010/main" val="404704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246</Words>
  <Application>Microsoft Office PowerPoint</Application>
  <PresentationFormat>Panoramiczny</PresentationFormat>
  <Paragraphs>32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Dyrektorskie tips &amp; tricks</vt:lpstr>
      <vt:lpstr>Odpowiedz sobie na pytania</vt:lpstr>
      <vt:lpstr>DO</vt:lpstr>
      <vt:lpstr>DON’T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Dyrektorskie tips &amp; tricks</dc:title>
  <dc:creator>Piotr Konopka</dc:creator>
  <cp:lastModifiedBy>Piotr Konopka</cp:lastModifiedBy>
  <cp:revision>2</cp:revision>
  <dcterms:created xsi:type="dcterms:W3CDTF">2020-05-04T07:33:54Z</dcterms:created>
  <dcterms:modified xsi:type="dcterms:W3CDTF">2020-05-04T07:51:31Z</dcterms:modified>
</cp:coreProperties>
</file>